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6" r:id="rId11"/>
    <p:sldId id="267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081426-9C1F-4376-ACFE-5351F29E03E0}" v="55" dt="2023-04-03T03:07:35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55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scilla Glenn" userId="d3aea5b9f76cd284" providerId="LiveId" clId="{C9081426-9C1F-4376-ACFE-5351F29E03E0}"/>
    <pc:docChg chg="undo redo custSel addSld delSld modSld sldOrd">
      <pc:chgData name="Priscilla Glenn" userId="d3aea5b9f76cd284" providerId="LiveId" clId="{C9081426-9C1F-4376-ACFE-5351F29E03E0}" dt="2023-04-03T14:52:00.209" v="5482" actId="1076"/>
      <pc:docMkLst>
        <pc:docMk/>
      </pc:docMkLst>
      <pc:sldChg chg="modSp mod">
        <pc:chgData name="Priscilla Glenn" userId="d3aea5b9f76cd284" providerId="LiveId" clId="{C9081426-9C1F-4376-ACFE-5351F29E03E0}" dt="2023-04-03T02:59:52.245" v="4702" actId="20577"/>
        <pc:sldMkLst>
          <pc:docMk/>
          <pc:sldMk cId="1999300537" sldId="256"/>
        </pc:sldMkLst>
        <pc:spChg chg="mod">
          <ac:chgData name="Priscilla Glenn" userId="d3aea5b9f76cd284" providerId="LiveId" clId="{C9081426-9C1F-4376-ACFE-5351F29E03E0}" dt="2023-04-03T02:59:52.245" v="4702" actId="20577"/>
          <ac:spMkLst>
            <pc:docMk/>
            <pc:sldMk cId="1999300537" sldId="256"/>
            <ac:spMk id="11" creationId="{F49A319C-E5A0-0F6A-D1F6-E4F977CE277D}"/>
          </ac:spMkLst>
        </pc:spChg>
        <pc:picChg chg="mod">
          <ac:chgData name="Priscilla Glenn" userId="d3aea5b9f76cd284" providerId="LiveId" clId="{C9081426-9C1F-4376-ACFE-5351F29E03E0}" dt="2023-03-31T19:47:56.648" v="1649" actId="1076"/>
          <ac:picMkLst>
            <pc:docMk/>
            <pc:sldMk cId="1999300537" sldId="256"/>
            <ac:picMk id="5" creationId="{F204AE69-FCA5-3E36-DEDC-183B17824531}"/>
          </ac:picMkLst>
        </pc:picChg>
        <pc:picChg chg="mod">
          <ac:chgData name="Priscilla Glenn" userId="d3aea5b9f76cd284" providerId="LiveId" clId="{C9081426-9C1F-4376-ACFE-5351F29E03E0}" dt="2023-03-31T19:47:59.235" v="1650" actId="1076"/>
          <ac:picMkLst>
            <pc:docMk/>
            <pc:sldMk cId="1999300537" sldId="256"/>
            <ac:picMk id="7" creationId="{93662321-A6E5-BA4A-21D8-1710E711B6C0}"/>
          </ac:picMkLst>
        </pc:picChg>
      </pc:sldChg>
      <pc:sldChg chg="addSp delSp modSp mod">
        <pc:chgData name="Priscilla Glenn" userId="d3aea5b9f76cd284" providerId="LiveId" clId="{C9081426-9C1F-4376-ACFE-5351F29E03E0}" dt="2023-04-03T02:59:44.334" v="4700" actId="20577"/>
        <pc:sldMkLst>
          <pc:docMk/>
          <pc:sldMk cId="1598454533" sldId="257"/>
        </pc:sldMkLst>
        <pc:spChg chg="mod">
          <ac:chgData name="Priscilla Glenn" userId="d3aea5b9f76cd284" providerId="LiveId" clId="{C9081426-9C1F-4376-ACFE-5351F29E03E0}" dt="2023-04-03T02:59:44.334" v="4700" actId="20577"/>
          <ac:spMkLst>
            <pc:docMk/>
            <pc:sldMk cId="1598454533" sldId="257"/>
            <ac:spMk id="11" creationId="{9CE76437-3CF3-4A45-C0F8-49FCC3B1A70F}"/>
          </ac:spMkLst>
        </pc:spChg>
        <pc:picChg chg="mod">
          <ac:chgData name="Priscilla Glenn" userId="d3aea5b9f76cd284" providerId="LiveId" clId="{C9081426-9C1F-4376-ACFE-5351F29E03E0}" dt="2023-03-31T19:47:50.603" v="1647" actId="1076"/>
          <ac:picMkLst>
            <pc:docMk/>
            <pc:sldMk cId="1598454533" sldId="257"/>
            <ac:picMk id="5" creationId="{82ABC107-6506-33B7-5F8B-DA1FA0E4C9BD}"/>
          </ac:picMkLst>
        </pc:picChg>
        <pc:picChg chg="mod">
          <ac:chgData name="Priscilla Glenn" userId="d3aea5b9f76cd284" providerId="LiveId" clId="{C9081426-9C1F-4376-ACFE-5351F29E03E0}" dt="2023-03-31T19:47:48.811" v="1646" actId="1076"/>
          <ac:picMkLst>
            <pc:docMk/>
            <pc:sldMk cId="1598454533" sldId="257"/>
            <ac:picMk id="10" creationId="{1DF6FB11-D4DA-37C6-559C-8C0B9E7BFA4A}"/>
          </ac:picMkLst>
        </pc:picChg>
        <pc:picChg chg="add del mod">
          <ac:chgData name="Priscilla Glenn" userId="d3aea5b9f76cd284" providerId="LiveId" clId="{C9081426-9C1F-4376-ACFE-5351F29E03E0}" dt="2023-03-31T19:58:32.090" v="1730" actId="21"/>
          <ac:picMkLst>
            <pc:docMk/>
            <pc:sldMk cId="1598454533" sldId="257"/>
            <ac:picMk id="13" creationId="{29F9C621-12C9-D626-6013-850EA4DA15ED}"/>
          </ac:picMkLst>
        </pc:picChg>
        <pc:picChg chg="add mod">
          <ac:chgData name="Priscilla Glenn" userId="d3aea5b9f76cd284" providerId="LiveId" clId="{C9081426-9C1F-4376-ACFE-5351F29E03E0}" dt="2023-03-31T19:59:17.102" v="1743" actId="1076"/>
          <ac:picMkLst>
            <pc:docMk/>
            <pc:sldMk cId="1598454533" sldId="257"/>
            <ac:picMk id="15" creationId="{9B79B9D6-6A05-0865-65C8-F0F9FEB8E9A9}"/>
          </ac:picMkLst>
        </pc:picChg>
      </pc:sldChg>
      <pc:sldChg chg="addSp modSp mod">
        <pc:chgData name="Priscilla Glenn" userId="d3aea5b9f76cd284" providerId="LiveId" clId="{C9081426-9C1F-4376-ACFE-5351F29E03E0}" dt="2023-03-31T19:47:43.084" v="1643" actId="1076"/>
        <pc:sldMkLst>
          <pc:docMk/>
          <pc:sldMk cId="2341437768" sldId="258"/>
        </pc:sldMkLst>
        <pc:spChg chg="add mod">
          <ac:chgData name="Priscilla Glenn" userId="d3aea5b9f76cd284" providerId="LiveId" clId="{C9081426-9C1F-4376-ACFE-5351F29E03E0}" dt="2023-03-31T19:28:14.564" v="1164" actId="1076"/>
          <ac:spMkLst>
            <pc:docMk/>
            <pc:sldMk cId="2341437768" sldId="258"/>
            <ac:spMk id="13" creationId="{D6EB030D-FFC0-04FA-E4D3-6F723F78FBAA}"/>
          </ac:spMkLst>
        </pc:spChg>
        <pc:spChg chg="add mod">
          <ac:chgData name="Priscilla Glenn" userId="d3aea5b9f76cd284" providerId="LiveId" clId="{C9081426-9C1F-4376-ACFE-5351F29E03E0}" dt="2023-03-31T19:32:14.014" v="1389" actId="1076"/>
          <ac:spMkLst>
            <pc:docMk/>
            <pc:sldMk cId="2341437768" sldId="258"/>
            <ac:spMk id="16" creationId="{26C8C592-3728-356C-822C-DE4F6CF1937F}"/>
          </ac:spMkLst>
        </pc:spChg>
        <pc:grpChg chg="add mod">
          <ac:chgData name="Priscilla Glenn" userId="d3aea5b9f76cd284" providerId="LiveId" clId="{C9081426-9C1F-4376-ACFE-5351F29E03E0}" dt="2023-03-31T19:47:31.793" v="1639" actId="1076"/>
          <ac:grpSpMkLst>
            <pc:docMk/>
            <pc:sldMk cId="2341437768" sldId="258"/>
            <ac:grpSpMk id="14" creationId="{22DB4E7F-1413-AB52-EC38-E4B4E8053C9E}"/>
          </ac:grpSpMkLst>
        </pc:grpChg>
        <pc:picChg chg="mod">
          <ac:chgData name="Priscilla Glenn" userId="d3aea5b9f76cd284" providerId="LiveId" clId="{C9081426-9C1F-4376-ACFE-5351F29E03E0}" dt="2023-03-31T19:47:43.084" v="1643" actId="1076"/>
          <ac:picMkLst>
            <pc:docMk/>
            <pc:sldMk cId="2341437768" sldId="258"/>
            <ac:picMk id="6" creationId="{D0998A95-15BD-07AF-1ACB-4DCBA0FCE27C}"/>
          </ac:picMkLst>
        </pc:picChg>
        <pc:picChg chg="mod">
          <ac:chgData name="Priscilla Glenn" userId="d3aea5b9f76cd284" providerId="LiveId" clId="{C9081426-9C1F-4376-ACFE-5351F29E03E0}" dt="2023-03-31T19:23:27.932" v="809" actId="164"/>
          <ac:picMkLst>
            <pc:docMk/>
            <pc:sldMk cId="2341437768" sldId="258"/>
            <ac:picMk id="10" creationId="{48F93C7E-DEFE-AFBD-C839-BEE8B1DFA237}"/>
          </ac:picMkLst>
        </pc:picChg>
        <pc:picChg chg="mod">
          <ac:chgData name="Priscilla Glenn" userId="d3aea5b9f76cd284" providerId="LiveId" clId="{C9081426-9C1F-4376-ACFE-5351F29E03E0}" dt="2023-03-31T19:47:38.325" v="1642" actId="1076"/>
          <ac:picMkLst>
            <pc:docMk/>
            <pc:sldMk cId="2341437768" sldId="258"/>
            <ac:picMk id="12" creationId="{1FFBA8F6-EE44-934B-C0F2-FD542C7A1734}"/>
          </ac:picMkLst>
        </pc:picChg>
      </pc:sldChg>
      <pc:sldChg chg="addSp delSp modSp new mod">
        <pc:chgData name="Priscilla Glenn" userId="d3aea5b9f76cd284" providerId="LiveId" clId="{C9081426-9C1F-4376-ACFE-5351F29E03E0}" dt="2023-03-31T19:58:56.336" v="1740" actId="1076"/>
        <pc:sldMkLst>
          <pc:docMk/>
          <pc:sldMk cId="4249349762" sldId="259"/>
        </pc:sldMkLst>
        <pc:spChg chg="del">
          <ac:chgData name="Priscilla Glenn" userId="d3aea5b9f76cd284" providerId="LiveId" clId="{C9081426-9C1F-4376-ACFE-5351F29E03E0}" dt="2023-03-31T19:42:26.307" v="1395" actId="478"/>
          <ac:spMkLst>
            <pc:docMk/>
            <pc:sldMk cId="4249349762" sldId="259"/>
            <ac:spMk id="2" creationId="{3454BEBE-91D4-3679-956E-E6B0229A6828}"/>
          </ac:spMkLst>
        </pc:spChg>
        <pc:spChg chg="del">
          <ac:chgData name="Priscilla Glenn" userId="d3aea5b9f76cd284" providerId="LiveId" clId="{C9081426-9C1F-4376-ACFE-5351F29E03E0}" dt="2023-03-31T19:42:16.299" v="1391" actId="478"/>
          <ac:spMkLst>
            <pc:docMk/>
            <pc:sldMk cId="4249349762" sldId="259"/>
            <ac:spMk id="3" creationId="{716284CA-8CD8-26DF-EE5C-7AA67C5B4A5B}"/>
          </ac:spMkLst>
        </pc:spChg>
        <pc:spChg chg="add del">
          <ac:chgData name="Priscilla Glenn" userId="d3aea5b9f76cd284" providerId="LiveId" clId="{C9081426-9C1F-4376-ACFE-5351F29E03E0}" dt="2023-03-31T19:42:20.767" v="1393"/>
          <ac:spMkLst>
            <pc:docMk/>
            <pc:sldMk cId="4249349762" sldId="259"/>
            <ac:spMk id="4" creationId="{4980A4A4-B5AC-5FD8-E02A-AA0987ED29D8}"/>
          </ac:spMkLst>
        </pc:spChg>
        <pc:spChg chg="add mod">
          <ac:chgData name="Priscilla Glenn" userId="d3aea5b9f76cd284" providerId="LiveId" clId="{C9081426-9C1F-4376-ACFE-5351F29E03E0}" dt="2023-03-31T19:42:30.959" v="1400" actId="20577"/>
          <ac:spMkLst>
            <pc:docMk/>
            <pc:sldMk cId="4249349762" sldId="259"/>
            <ac:spMk id="5" creationId="{0496F17A-784A-4A6A-CF13-E303F808F97C}"/>
          </ac:spMkLst>
        </pc:spChg>
        <pc:spChg chg="add mod">
          <ac:chgData name="Priscilla Glenn" userId="d3aea5b9f76cd284" providerId="LiveId" clId="{C9081426-9C1F-4376-ACFE-5351F29E03E0}" dt="2023-03-31T19:43:39.114" v="1415"/>
          <ac:spMkLst>
            <pc:docMk/>
            <pc:sldMk cId="4249349762" sldId="259"/>
            <ac:spMk id="10" creationId="{E7F6087F-C887-B87B-A593-C2AA43CA4EC3}"/>
          </ac:spMkLst>
        </pc:spChg>
        <pc:spChg chg="add mod">
          <ac:chgData name="Priscilla Glenn" userId="d3aea5b9f76cd284" providerId="LiveId" clId="{C9081426-9C1F-4376-ACFE-5351F29E03E0}" dt="2023-03-31T19:48:52.878" v="1663" actId="20577"/>
          <ac:spMkLst>
            <pc:docMk/>
            <pc:sldMk cId="4249349762" sldId="259"/>
            <ac:spMk id="11" creationId="{561AD282-D284-B6D5-74E4-FA0ECBE83F35}"/>
          </ac:spMkLst>
        </pc:spChg>
        <pc:picChg chg="add mod modCrop">
          <ac:chgData name="Priscilla Glenn" userId="d3aea5b9f76cd284" providerId="LiveId" clId="{C9081426-9C1F-4376-ACFE-5351F29E03E0}" dt="2023-03-31T19:47:22.373" v="1636" actId="1076"/>
          <ac:picMkLst>
            <pc:docMk/>
            <pc:sldMk cId="4249349762" sldId="259"/>
            <ac:picMk id="7" creationId="{67FC019C-433F-3844-21EA-F9FFBD10DDF6}"/>
          </ac:picMkLst>
        </pc:picChg>
        <pc:picChg chg="add del mod modCrop">
          <ac:chgData name="Priscilla Glenn" userId="d3aea5b9f76cd284" providerId="LiveId" clId="{C9081426-9C1F-4376-ACFE-5351F29E03E0}" dt="2023-03-31T19:47:25.170" v="1637" actId="1076"/>
          <ac:picMkLst>
            <pc:docMk/>
            <pc:sldMk cId="4249349762" sldId="259"/>
            <ac:picMk id="9" creationId="{BDB717DB-52E5-79D7-FF08-094D68E4EDA5}"/>
          </ac:picMkLst>
        </pc:picChg>
        <pc:picChg chg="add mod">
          <ac:chgData name="Priscilla Glenn" userId="d3aea5b9f76cd284" providerId="LiveId" clId="{C9081426-9C1F-4376-ACFE-5351F29E03E0}" dt="2023-03-31T19:58:56.336" v="1740" actId="1076"/>
          <ac:picMkLst>
            <pc:docMk/>
            <pc:sldMk cId="4249349762" sldId="259"/>
            <ac:picMk id="12" creationId="{AC2C65C3-8B65-A942-5811-632CA85CD7C1}"/>
          </ac:picMkLst>
        </pc:picChg>
      </pc:sldChg>
      <pc:sldChg chg="addSp delSp modSp new mod">
        <pc:chgData name="Priscilla Glenn" userId="d3aea5b9f76cd284" providerId="LiveId" clId="{C9081426-9C1F-4376-ACFE-5351F29E03E0}" dt="2023-03-31T20:15:55.996" v="2492" actId="1076"/>
        <pc:sldMkLst>
          <pc:docMk/>
          <pc:sldMk cId="3045043487" sldId="260"/>
        </pc:sldMkLst>
        <pc:spChg chg="del">
          <ac:chgData name="Priscilla Glenn" userId="d3aea5b9f76cd284" providerId="LiveId" clId="{C9081426-9C1F-4376-ACFE-5351F29E03E0}" dt="2023-03-31T20:03:32.980" v="1852" actId="478"/>
          <ac:spMkLst>
            <pc:docMk/>
            <pc:sldMk cId="3045043487" sldId="260"/>
            <ac:spMk id="2" creationId="{6D3C0D8F-DADD-37E8-2917-979114151950}"/>
          </ac:spMkLst>
        </pc:spChg>
        <pc:spChg chg="del">
          <ac:chgData name="Priscilla Glenn" userId="d3aea5b9f76cd284" providerId="LiveId" clId="{C9081426-9C1F-4376-ACFE-5351F29E03E0}" dt="2023-03-31T20:03:32.031" v="1851" actId="478"/>
          <ac:spMkLst>
            <pc:docMk/>
            <pc:sldMk cId="3045043487" sldId="260"/>
            <ac:spMk id="3" creationId="{0F424054-E496-3F25-E9A1-DE580A503857}"/>
          </ac:spMkLst>
        </pc:spChg>
        <pc:spChg chg="add mod">
          <ac:chgData name="Priscilla Glenn" userId="d3aea5b9f76cd284" providerId="LiveId" clId="{C9081426-9C1F-4376-ACFE-5351F29E03E0}" dt="2023-03-31T20:03:43.375" v="1867" actId="6549"/>
          <ac:spMkLst>
            <pc:docMk/>
            <pc:sldMk cId="3045043487" sldId="260"/>
            <ac:spMk id="4" creationId="{322CD9E3-EA27-0584-D8B1-CC51D3BCF34C}"/>
          </ac:spMkLst>
        </pc:spChg>
        <pc:spChg chg="add del mod">
          <ac:chgData name="Priscilla Glenn" userId="d3aea5b9f76cd284" providerId="LiveId" clId="{C9081426-9C1F-4376-ACFE-5351F29E03E0}" dt="2023-03-31T20:15:51.156" v="2488" actId="478"/>
          <ac:spMkLst>
            <pc:docMk/>
            <pc:sldMk cId="3045043487" sldId="260"/>
            <ac:spMk id="11" creationId="{D0DA8053-88E3-C9A7-BC4E-A87AB4CBC6F6}"/>
          </ac:spMkLst>
        </pc:spChg>
        <pc:spChg chg="add mod">
          <ac:chgData name="Priscilla Glenn" userId="d3aea5b9f76cd284" providerId="LiveId" clId="{C9081426-9C1F-4376-ACFE-5351F29E03E0}" dt="2023-03-31T20:10:47.985" v="2316" actId="1076"/>
          <ac:spMkLst>
            <pc:docMk/>
            <pc:sldMk cId="3045043487" sldId="260"/>
            <ac:spMk id="12" creationId="{27978CE4-1637-ABC5-A887-B3F005A4C90B}"/>
          </ac:spMkLst>
        </pc:spChg>
        <pc:spChg chg="add del mod">
          <ac:chgData name="Priscilla Glenn" userId="d3aea5b9f76cd284" providerId="LiveId" clId="{C9081426-9C1F-4376-ACFE-5351F29E03E0}" dt="2023-03-31T20:10:56.566" v="2319"/>
          <ac:spMkLst>
            <pc:docMk/>
            <pc:sldMk cId="3045043487" sldId="260"/>
            <ac:spMk id="13" creationId="{7E53743C-7665-439D-6333-09B08CA247B9}"/>
          </ac:spMkLst>
        </pc:spChg>
        <pc:spChg chg="add mod">
          <ac:chgData name="Priscilla Glenn" userId="d3aea5b9f76cd284" providerId="LiveId" clId="{C9081426-9C1F-4376-ACFE-5351F29E03E0}" dt="2023-03-31T20:15:55.996" v="2492" actId="1076"/>
          <ac:spMkLst>
            <pc:docMk/>
            <pc:sldMk cId="3045043487" sldId="260"/>
            <ac:spMk id="14" creationId="{E65AA988-E718-BE8B-E590-447E3AF87267}"/>
          </ac:spMkLst>
        </pc:spChg>
        <pc:picChg chg="add mod modCrop">
          <ac:chgData name="Priscilla Glenn" userId="d3aea5b9f76cd284" providerId="LiveId" clId="{C9081426-9C1F-4376-ACFE-5351F29E03E0}" dt="2023-03-31T20:04:33.109" v="1881" actId="732"/>
          <ac:picMkLst>
            <pc:docMk/>
            <pc:sldMk cId="3045043487" sldId="260"/>
            <ac:picMk id="6" creationId="{EA6B4036-7975-3CB0-7EB7-321FDA6A680B}"/>
          </ac:picMkLst>
        </pc:picChg>
        <pc:picChg chg="add mod modCrop">
          <ac:chgData name="Priscilla Glenn" userId="d3aea5b9f76cd284" providerId="LiveId" clId="{C9081426-9C1F-4376-ACFE-5351F29E03E0}" dt="2023-03-31T20:04:42.912" v="1884" actId="14100"/>
          <ac:picMkLst>
            <pc:docMk/>
            <pc:sldMk cId="3045043487" sldId="260"/>
            <ac:picMk id="8" creationId="{6B778811-750D-6C6A-130D-C74774BC4C9F}"/>
          </ac:picMkLst>
        </pc:picChg>
        <pc:picChg chg="add mod">
          <ac:chgData name="Priscilla Glenn" userId="d3aea5b9f76cd284" providerId="LiveId" clId="{C9081426-9C1F-4376-ACFE-5351F29E03E0}" dt="2023-03-31T20:04:45.897" v="1886" actId="14100"/>
          <ac:picMkLst>
            <pc:docMk/>
            <pc:sldMk cId="3045043487" sldId="260"/>
            <ac:picMk id="10" creationId="{9B08D15B-5312-E623-6935-B07B487AE6EA}"/>
          </ac:picMkLst>
        </pc:picChg>
      </pc:sldChg>
      <pc:sldChg chg="addSp delSp modSp new mod">
        <pc:chgData name="Priscilla Glenn" userId="d3aea5b9f76cd284" providerId="LiveId" clId="{C9081426-9C1F-4376-ACFE-5351F29E03E0}" dt="2023-03-31T20:17:55.878" v="2723" actId="20577"/>
        <pc:sldMkLst>
          <pc:docMk/>
          <pc:sldMk cId="3191141104" sldId="261"/>
        </pc:sldMkLst>
        <pc:spChg chg="del">
          <ac:chgData name="Priscilla Glenn" userId="d3aea5b9f76cd284" providerId="LiveId" clId="{C9081426-9C1F-4376-ACFE-5351F29E03E0}" dt="2023-03-31T20:11:24.178" v="2321" actId="478"/>
          <ac:spMkLst>
            <pc:docMk/>
            <pc:sldMk cId="3191141104" sldId="261"/>
            <ac:spMk id="2" creationId="{E3A5C208-7B6E-58E5-7656-39004E947B5A}"/>
          </ac:spMkLst>
        </pc:spChg>
        <pc:spChg chg="del">
          <ac:chgData name="Priscilla Glenn" userId="d3aea5b9f76cd284" providerId="LiveId" clId="{C9081426-9C1F-4376-ACFE-5351F29E03E0}" dt="2023-03-31T20:11:25.189" v="2322" actId="478"/>
          <ac:spMkLst>
            <pc:docMk/>
            <pc:sldMk cId="3191141104" sldId="261"/>
            <ac:spMk id="3" creationId="{E286AF79-CA4C-475B-F41E-914A4E4402F4}"/>
          </ac:spMkLst>
        </pc:spChg>
        <pc:spChg chg="add mod">
          <ac:chgData name="Priscilla Glenn" userId="d3aea5b9f76cd284" providerId="LiveId" clId="{C9081426-9C1F-4376-ACFE-5351F29E03E0}" dt="2023-03-31T20:11:28.901" v="2326" actId="20577"/>
          <ac:spMkLst>
            <pc:docMk/>
            <pc:sldMk cId="3191141104" sldId="261"/>
            <ac:spMk id="4" creationId="{4B9A554A-EA5D-D32A-BFC7-7C9FE34D3372}"/>
          </ac:spMkLst>
        </pc:spChg>
        <pc:spChg chg="add mod">
          <ac:chgData name="Priscilla Glenn" userId="d3aea5b9f76cd284" providerId="LiveId" clId="{C9081426-9C1F-4376-ACFE-5351F29E03E0}" dt="2023-03-31T20:15:58.856" v="2494" actId="404"/>
          <ac:spMkLst>
            <pc:docMk/>
            <pc:sldMk cId="3191141104" sldId="261"/>
            <ac:spMk id="13" creationId="{D6DCE3A7-DBF5-52BE-38C5-078600C229FD}"/>
          </ac:spMkLst>
        </pc:spChg>
        <pc:spChg chg="add mod">
          <ac:chgData name="Priscilla Glenn" userId="d3aea5b9f76cd284" providerId="LiveId" clId="{C9081426-9C1F-4376-ACFE-5351F29E03E0}" dt="2023-03-31T20:17:55.878" v="2723" actId="20577"/>
          <ac:spMkLst>
            <pc:docMk/>
            <pc:sldMk cId="3191141104" sldId="261"/>
            <ac:spMk id="14" creationId="{F57052A3-CC93-2501-B6FD-51BABC48BF69}"/>
          </ac:spMkLst>
        </pc:spChg>
        <pc:picChg chg="add mod modCrop">
          <ac:chgData name="Priscilla Glenn" userId="d3aea5b9f76cd284" providerId="LiveId" clId="{C9081426-9C1F-4376-ACFE-5351F29E03E0}" dt="2023-03-31T20:13:28.918" v="2350" actId="1076"/>
          <ac:picMkLst>
            <pc:docMk/>
            <pc:sldMk cId="3191141104" sldId="261"/>
            <ac:picMk id="6" creationId="{6CAFCCDF-6692-AB7F-B030-F6E56653061E}"/>
          </ac:picMkLst>
        </pc:picChg>
        <pc:picChg chg="add del mod modCrop">
          <ac:chgData name="Priscilla Glenn" userId="d3aea5b9f76cd284" providerId="LiveId" clId="{C9081426-9C1F-4376-ACFE-5351F29E03E0}" dt="2023-03-31T20:13:58.137" v="2354" actId="478"/>
          <ac:picMkLst>
            <pc:docMk/>
            <pc:sldMk cId="3191141104" sldId="261"/>
            <ac:picMk id="8" creationId="{2D4D4E9B-B9F2-603A-C89B-E2F88C2D703B}"/>
          </ac:picMkLst>
        </pc:picChg>
        <pc:picChg chg="add mod">
          <ac:chgData name="Priscilla Glenn" userId="d3aea5b9f76cd284" providerId="LiveId" clId="{C9081426-9C1F-4376-ACFE-5351F29E03E0}" dt="2023-03-31T20:13:35.564" v="2353" actId="1076"/>
          <ac:picMkLst>
            <pc:docMk/>
            <pc:sldMk cId="3191141104" sldId="261"/>
            <ac:picMk id="10" creationId="{94E56427-8A8F-CD1C-7447-E6B17199028D}"/>
          </ac:picMkLst>
        </pc:picChg>
        <pc:picChg chg="add mod modCrop">
          <ac:chgData name="Priscilla Glenn" userId="d3aea5b9f76cd284" providerId="LiveId" clId="{C9081426-9C1F-4376-ACFE-5351F29E03E0}" dt="2023-03-31T20:14:14.100" v="2361" actId="1076"/>
          <ac:picMkLst>
            <pc:docMk/>
            <pc:sldMk cId="3191141104" sldId="261"/>
            <ac:picMk id="12" creationId="{C5B2B8FD-03A1-CF46-4720-B32F2DBF2592}"/>
          </ac:picMkLst>
        </pc:picChg>
      </pc:sldChg>
      <pc:sldChg chg="addSp delSp modSp new mod">
        <pc:chgData name="Priscilla Glenn" userId="d3aea5b9f76cd284" providerId="LiveId" clId="{C9081426-9C1F-4376-ACFE-5351F29E03E0}" dt="2023-03-31T20:41:50.836" v="3701" actId="1076"/>
        <pc:sldMkLst>
          <pc:docMk/>
          <pc:sldMk cId="1072879429" sldId="262"/>
        </pc:sldMkLst>
        <pc:spChg chg="del">
          <ac:chgData name="Priscilla Glenn" userId="d3aea5b9f76cd284" providerId="LiveId" clId="{C9081426-9C1F-4376-ACFE-5351F29E03E0}" dt="2023-03-31T20:20:49.547" v="2725" actId="478"/>
          <ac:spMkLst>
            <pc:docMk/>
            <pc:sldMk cId="1072879429" sldId="262"/>
            <ac:spMk id="2" creationId="{54E60292-6155-34FF-F282-4AF530AB52EB}"/>
          </ac:spMkLst>
        </pc:spChg>
        <pc:spChg chg="del">
          <ac:chgData name="Priscilla Glenn" userId="d3aea5b9f76cd284" providerId="LiveId" clId="{C9081426-9C1F-4376-ACFE-5351F29E03E0}" dt="2023-03-31T20:20:50.776" v="2726" actId="478"/>
          <ac:spMkLst>
            <pc:docMk/>
            <pc:sldMk cId="1072879429" sldId="262"/>
            <ac:spMk id="3" creationId="{2D18F71A-A58E-9C7D-99B9-E553155D28C1}"/>
          </ac:spMkLst>
        </pc:spChg>
        <pc:spChg chg="add mod">
          <ac:chgData name="Priscilla Glenn" userId="d3aea5b9f76cd284" providerId="LiveId" clId="{C9081426-9C1F-4376-ACFE-5351F29E03E0}" dt="2023-03-31T20:20:55.925" v="2738" actId="20577"/>
          <ac:spMkLst>
            <pc:docMk/>
            <pc:sldMk cId="1072879429" sldId="262"/>
            <ac:spMk id="4" creationId="{B8194270-68D7-CF12-D5F6-B60DD1D78371}"/>
          </ac:spMkLst>
        </pc:spChg>
        <pc:spChg chg="add mod">
          <ac:chgData name="Priscilla Glenn" userId="d3aea5b9f76cd284" providerId="LiveId" clId="{C9081426-9C1F-4376-ACFE-5351F29E03E0}" dt="2023-03-31T20:40:24.901" v="3614" actId="20577"/>
          <ac:spMkLst>
            <pc:docMk/>
            <pc:sldMk cId="1072879429" sldId="262"/>
            <ac:spMk id="11" creationId="{0CE6CE7D-E21B-D962-3C0D-190BE05D98B6}"/>
          </ac:spMkLst>
        </pc:spChg>
        <pc:spChg chg="add del mod">
          <ac:chgData name="Priscilla Glenn" userId="d3aea5b9f76cd284" providerId="LiveId" clId="{C9081426-9C1F-4376-ACFE-5351F29E03E0}" dt="2023-03-31T20:39:43.934" v="3575" actId="478"/>
          <ac:spMkLst>
            <pc:docMk/>
            <pc:sldMk cId="1072879429" sldId="262"/>
            <ac:spMk id="12" creationId="{55ECE427-D377-4998-3186-A9425BA66E04}"/>
          </ac:spMkLst>
        </pc:spChg>
        <pc:spChg chg="add mod">
          <ac:chgData name="Priscilla Glenn" userId="d3aea5b9f76cd284" providerId="LiveId" clId="{C9081426-9C1F-4376-ACFE-5351F29E03E0}" dt="2023-03-31T20:41:50.836" v="3701" actId="1076"/>
          <ac:spMkLst>
            <pc:docMk/>
            <pc:sldMk cId="1072879429" sldId="262"/>
            <ac:spMk id="13" creationId="{C2F420DD-C435-F4F9-1541-6FB3DF6FBF0A}"/>
          </ac:spMkLst>
        </pc:spChg>
        <pc:picChg chg="add mod modCrop">
          <ac:chgData name="Priscilla Glenn" userId="d3aea5b9f76cd284" providerId="LiveId" clId="{C9081426-9C1F-4376-ACFE-5351F29E03E0}" dt="2023-03-31T20:21:21.835" v="2744" actId="732"/>
          <ac:picMkLst>
            <pc:docMk/>
            <pc:sldMk cId="1072879429" sldId="262"/>
            <ac:picMk id="6" creationId="{651FA748-0C7F-230C-11C2-A626AD6604B7}"/>
          </ac:picMkLst>
        </pc:picChg>
        <pc:picChg chg="add mod modCrop">
          <ac:chgData name="Priscilla Glenn" userId="d3aea5b9f76cd284" providerId="LiveId" clId="{C9081426-9C1F-4376-ACFE-5351F29E03E0}" dt="2023-03-31T20:21:44.657" v="2751" actId="14100"/>
          <ac:picMkLst>
            <pc:docMk/>
            <pc:sldMk cId="1072879429" sldId="262"/>
            <ac:picMk id="8" creationId="{AA00E539-B58A-8046-6B9C-44E4BD7DFC5A}"/>
          </ac:picMkLst>
        </pc:picChg>
        <pc:picChg chg="add mod">
          <ac:chgData name="Priscilla Glenn" userId="d3aea5b9f76cd284" providerId="LiveId" clId="{C9081426-9C1F-4376-ACFE-5351F29E03E0}" dt="2023-03-31T20:22:03.677" v="2757" actId="1076"/>
          <ac:picMkLst>
            <pc:docMk/>
            <pc:sldMk cId="1072879429" sldId="262"/>
            <ac:picMk id="10" creationId="{AE6667CB-F42A-BE3B-8565-F0A4032240A6}"/>
          </ac:picMkLst>
        </pc:picChg>
      </pc:sldChg>
      <pc:sldChg chg="addSp delSp modSp new mod">
        <pc:chgData name="Priscilla Glenn" userId="d3aea5b9f76cd284" providerId="LiveId" clId="{C9081426-9C1F-4376-ACFE-5351F29E03E0}" dt="2023-03-31T20:44:37.869" v="3804" actId="20577"/>
        <pc:sldMkLst>
          <pc:docMk/>
          <pc:sldMk cId="1556123822" sldId="263"/>
        </pc:sldMkLst>
        <pc:spChg chg="del">
          <ac:chgData name="Priscilla Glenn" userId="d3aea5b9f76cd284" providerId="LiveId" clId="{C9081426-9C1F-4376-ACFE-5351F29E03E0}" dt="2023-03-31T20:31:06.120" v="3098" actId="478"/>
          <ac:spMkLst>
            <pc:docMk/>
            <pc:sldMk cId="1556123822" sldId="263"/>
            <ac:spMk id="2" creationId="{8B3FB2E5-E68F-B663-E429-8F33E024EEC2}"/>
          </ac:spMkLst>
        </pc:spChg>
        <pc:spChg chg="del">
          <ac:chgData name="Priscilla Glenn" userId="d3aea5b9f76cd284" providerId="LiveId" clId="{C9081426-9C1F-4376-ACFE-5351F29E03E0}" dt="2023-03-31T20:31:07.030" v="3099" actId="478"/>
          <ac:spMkLst>
            <pc:docMk/>
            <pc:sldMk cId="1556123822" sldId="263"/>
            <ac:spMk id="3" creationId="{F16B202A-31EA-8AD3-E4C6-2B943BBA334D}"/>
          </ac:spMkLst>
        </pc:spChg>
        <pc:spChg chg="add mod">
          <ac:chgData name="Priscilla Glenn" userId="d3aea5b9f76cd284" providerId="LiveId" clId="{C9081426-9C1F-4376-ACFE-5351F29E03E0}" dt="2023-03-31T20:31:10.133" v="3102" actId="20577"/>
          <ac:spMkLst>
            <pc:docMk/>
            <pc:sldMk cId="1556123822" sldId="263"/>
            <ac:spMk id="4" creationId="{E1551B48-8D6C-AAB1-9E79-0F6B80917B79}"/>
          </ac:spMkLst>
        </pc:spChg>
        <pc:spChg chg="add del mod">
          <ac:chgData name="Priscilla Glenn" userId="d3aea5b9f76cd284" providerId="LiveId" clId="{C9081426-9C1F-4376-ACFE-5351F29E03E0}" dt="2023-03-31T20:42:36.103" v="3707" actId="478"/>
          <ac:spMkLst>
            <pc:docMk/>
            <pc:sldMk cId="1556123822" sldId="263"/>
            <ac:spMk id="11" creationId="{60F227AF-5F57-BDEB-C0A6-52F2F964D223}"/>
          </ac:spMkLst>
        </pc:spChg>
        <pc:spChg chg="add mod">
          <ac:chgData name="Priscilla Glenn" userId="d3aea5b9f76cd284" providerId="LiveId" clId="{C9081426-9C1F-4376-ACFE-5351F29E03E0}" dt="2023-03-31T20:42:11.722" v="3706" actId="20577"/>
          <ac:spMkLst>
            <pc:docMk/>
            <pc:sldMk cId="1556123822" sldId="263"/>
            <ac:spMk id="12" creationId="{A67C9C6D-0209-1C76-385E-08B08B431679}"/>
          </ac:spMkLst>
        </pc:spChg>
        <pc:spChg chg="add mod">
          <ac:chgData name="Priscilla Glenn" userId="d3aea5b9f76cd284" providerId="LiveId" clId="{C9081426-9C1F-4376-ACFE-5351F29E03E0}" dt="2023-03-31T20:44:37.869" v="3804" actId="20577"/>
          <ac:spMkLst>
            <pc:docMk/>
            <pc:sldMk cId="1556123822" sldId="263"/>
            <ac:spMk id="13" creationId="{2A62D4FF-3CF3-9818-0CE8-9CD4C7DEE80E}"/>
          </ac:spMkLst>
        </pc:spChg>
        <pc:picChg chg="add mod modCrop">
          <ac:chgData name="Priscilla Glenn" userId="d3aea5b9f76cd284" providerId="LiveId" clId="{C9081426-9C1F-4376-ACFE-5351F29E03E0}" dt="2023-03-31T20:32:10.291" v="3112" actId="14100"/>
          <ac:picMkLst>
            <pc:docMk/>
            <pc:sldMk cId="1556123822" sldId="263"/>
            <ac:picMk id="6" creationId="{0254144A-BDB8-2EC5-2000-E411E5603A61}"/>
          </ac:picMkLst>
        </pc:picChg>
        <pc:picChg chg="add mod modCrop">
          <ac:chgData name="Priscilla Glenn" userId="d3aea5b9f76cd284" providerId="LiveId" clId="{C9081426-9C1F-4376-ACFE-5351F29E03E0}" dt="2023-03-31T20:32:22.279" v="3115" actId="14100"/>
          <ac:picMkLst>
            <pc:docMk/>
            <pc:sldMk cId="1556123822" sldId="263"/>
            <ac:picMk id="8" creationId="{974BD8F2-16D4-A7C4-F80B-AC32959B2BF1}"/>
          </ac:picMkLst>
        </pc:picChg>
        <pc:picChg chg="add mod">
          <ac:chgData name="Priscilla Glenn" userId="d3aea5b9f76cd284" providerId="LiveId" clId="{C9081426-9C1F-4376-ACFE-5351F29E03E0}" dt="2023-03-31T20:32:59.438" v="3119" actId="1076"/>
          <ac:picMkLst>
            <pc:docMk/>
            <pc:sldMk cId="1556123822" sldId="263"/>
            <ac:picMk id="10" creationId="{9386B33D-0FF4-773F-4E41-8FE77C8300CF}"/>
          </ac:picMkLst>
        </pc:picChg>
      </pc:sldChg>
      <pc:sldChg chg="addSp delSp modSp new del mod">
        <pc:chgData name="Priscilla Glenn" userId="d3aea5b9f76cd284" providerId="LiveId" clId="{C9081426-9C1F-4376-ACFE-5351F29E03E0}" dt="2023-03-31T20:59:36.620" v="4565" actId="47"/>
        <pc:sldMkLst>
          <pc:docMk/>
          <pc:sldMk cId="410657116" sldId="264"/>
        </pc:sldMkLst>
        <pc:spChg chg="del">
          <ac:chgData name="Priscilla Glenn" userId="d3aea5b9f76cd284" providerId="LiveId" clId="{C9081426-9C1F-4376-ACFE-5351F29E03E0}" dt="2023-03-31T20:44:48.230" v="3806" actId="478"/>
          <ac:spMkLst>
            <pc:docMk/>
            <pc:sldMk cId="410657116" sldId="264"/>
            <ac:spMk id="2" creationId="{5DC3A326-0298-D251-2D90-140F168E8400}"/>
          </ac:spMkLst>
        </pc:spChg>
        <pc:spChg chg="del">
          <ac:chgData name="Priscilla Glenn" userId="d3aea5b9f76cd284" providerId="LiveId" clId="{C9081426-9C1F-4376-ACFE-5351F29E03E0}" dt="2023-03-31T20:45:13.434" v="3807" actId="478"/>
          <ac:spMkLst>
            <pc:docMk/>
            <pc:sldMk cId="410657116" sldId="264"/>
            <ac:spMk id="3" creationId="{7644F357-3EDA-C605-E65D-7FF32319DCDA}"/>
          </ac:spMkLst>
        </pc:spChg>
        <pc:spChg chg="add mod">
          <ac:chgData name="Priscilla Glenn" userId="d3aea5b9f76cd284" providerId="LiveId" clId="{C9081426-9C1F-4376-ACFE-5351F29E03E0}" dt="2023-03-31T20:55:33.814" v="4521" actId="5793"/>
          <ac:spMkLst>
            <pc:docMk/>
            <pc:sldMk cId="410657116" sldId="264"/>
            <ac:spMk id="12" creationId="{9470B876-8096-9130-C087-3999A4F6EDAD}"/>
          </ac:spMkLst>
        </pc:spChg>
        <pc:picChg chg="add mod modCrop">
          <ac:chgData name="Priscilla Glenn" userId="d3aea5b9f76cd284" providerId="LiveId" clId="{C9081426-9C1F-4376-ACFE-5351F29E03E0}" dt="2023-03-31T20:53:05.087" v="4066" actId="14100"/>
          <ac:picMkLst>
            <pc:docMk/>
            <pc:sldMk cId="410657116" sldId="264"/>
            <ac:picMk id="5" creationId="{5ABA68EA-778E-29F6-CCBB-59AAE74D469D}"/>
          </ac:picMkLst>
        </pc:picChg>
        <pc:picChg chg="add mod modCrop">
          <ac:chgData name="Priscilla Glenn" userId="d3aea5b9f76cd284" providerId="LiveId" clId="{C9081426-9C1F-4376-ACFE-5351F29E03E0}" dt="2023-03-31T20:53:01.970" v="4064" actId="14100"/>
          <ac:picMkLst>
            <pc:docMk/>
            <pc:sldMk cId="410657116" sldId="264"/>
            <ac:picMk id="7" creationId="{E0840282-DB6F-3E36-B185-4D7274788B43}"/>
          </ac:picMkLst>
        </pc:picChg>
        <pc:picChg chg="add del mod modCrop">
          <ac:chgData name="Priscilla Glenn" userId="d3aea5b9f76cd284" providerId="LiveId" clId="{C9081426-9C1F-4376-ACFE-5351F29E03E0}" dt="2023-03-31T20:52:38.827" v="4049" actId="21"/>
          <ac:picMkLst>
            <pc:docMk/>
            <pc:sldMk cId="410657116" sldId="264"/>
            <ac:picMk id="9" creationId="{407D1212-0570-02AE-8079-6D376D480247}"/>
          </ac:picMkLst>
        </pc:picChg>
        <pc:picChg chg="add del mod">
          <ac:chgData name="Priscilla Glenn" userId="d3aea5b9f76cd284" providerId="LiveId" clId="{C9081426-9C1F-4376-ACFE-5351F29E03E0}" dt="2023-03-31T20:52:38.827" v="4049" actId="21"/>
          <ac:picMkLst>
            <pc:docMk/>
            <pc:sldMk cId="410657116" sldId="264"/>
            <ac:picMk id="11" creationId="{E336184F-DDD4-93BA-4190-BBC0BF428841}"/>
          </ac:picMkLst>
        </pc:picChg>
      </pc:sldChg>
      <pc:sldChg chg="addSp delSp modSp new mod ord">
        <pc:chgData name="Priscilla Glenn" userId="d3aea5b9f76cd284" providerId="LiveId" clId="{C9081426-9C1F-4376-ACFE-5351F29E03E0}" dt="2023-03-31T21:11:53.347" v="4634"/>
        <pc:sldMkLst>
          <pc:docMk/>
          <pc:sldMk cId="2087697865" sldId="265"/>
        </pc:sldMkLst>
        <pc:spChg chg="del">
          <ac:chgData name="Priscilla Glenn" userId="d3aea5b9f76cd284" providerId="LiveId" clId="{C9081426-9C1F-4376-ACFE-5351F29E03E0}" dt="2023-03-31T20:52:43.153" v="4053" actId="478"/>
          <ac:spMkLst>
            <pc:docMk/>
            <pc:sldMk cId="2087697865" sldId="265"/>
            <ac:spMk id="2" creationId="{7D0A88B7-47A8-8CAD-9391-D9651C38AEA9}"/>
          </ac:spMkLst>
        </pc:spChg>
        <pc:spChg chg="del">
          <ac:chgData name="Priscilla Glenn" userId="d3aea5b9f76cd284" providerId="LiveId" clId="{C9081426-9C1F-4376-ACFE-5351F29E03E0}" dt="2023-03-31T20:52:42.219" v="4052" actId="478"/>
          <ac:spMkLst>
            <pc:docMk/>
            <pc:sldMk cId="2087697865" sldId="265"/>
            <ac:spMk id="3" creationId="{EB6466A9-317C-01E5-0765-A6E5A8560DA7}"/>
          </ac:spMkLst>
        </pc:spChg>
        <pc:spChg chg="add mod">
          <ac:chgData name="Priscilla Glenn" userId="d3aea5b9f76cd284" providerId="LiveId" clId="{C9081426-9C1F-4376-ACFE-5351F29E03E0}" dt="2023-03-31T21:04:22.240" v="4602" actId="1076"/>
          <ac:spMkLst>
            <pc:docMk/>
            <pc:sldMk cId="2087697865" sldId="265"/>
            <ac:spMk id="8" creationId="{5D218375-28F6-632C-0456-20FD80739B22}"/>
          </ac:spMkLst>
        </pc:spChg>
        <pc:picChg chg="add del mod">
          <ac:chgData name="Priscilla Glenn" userId="d3aea5b9f76cd284" providerId="LiveId" clId="{C9081426-9C1F-4376-ACFE-5351F29E03E0}" dt="2023-03-31T21:03:49.488" v="4593" actId="478"/>
          <ac:picMkLst>
            <pc:docMk/>
            <pc:sldMk cId="2087697865" sldId="265"/>
            <ac:picMk id="4" creationId="{0BC08FA6-53DD-EB0C-C82E-BF37E1F0B294}"/>
          </ac:picMkLst>
        </pc:picChg>
        <pc:picChg chg="add del mod">
          <ac:chgData name="Priscilla Glenn" userId="d3aea5b9f76cd284" providerId="LiveId" clId="{C9081426-9C1F-4376-ACFE-5351F29E03E0}" dt="2023-03-31T21:03:50.074" v="4594" actId="478"/>
          <ac:picMkLst>
            <pc:docMk/>
            <pc:sldMk cId="2087697865" sldId="265"/>
            <ac:picMk id="5" creationId="{E16491B3-8E4F-2A7A-84A1-0DDF1FB44EE8}"/>
          </ac:picMkLst>
        </pc:picChg>
        <pc:picChg chg="add mod">
          <ac:chgData name="Priscilla Glenn" userId="d3aea5b9f76cd284" providerId="LiveId" clId="{C9081426-9C1F-4376-ACFE-5351F29E03E0}" dt="2023-03-31T21:03:52.352" v="4596" actId="14100"/>
          <ac:picMkLst>
            <pc:docMk/>
            <pc:sldMk cId="2087697865" sldId="265"/>
            <ac:picMk id="6" creationId="{7711FEF0-3032-B3C9-14DF-C2962B7FCA34}"/>
          </ac:picMkLst>
        </pc:picChg>
      </pc:sldChg>
      <pc:sldChg chg="addSp delSp modSp new mod">
        <pc:chgData name="Priscilla Glenn" userId="d3aea5b9f76cd284" providerId="LiveId" clId="{C9081426-9C1F-4376-ACFE-5351F29E03E0}" dt="2023-04-03T03:11:31.780" v="5413" actId="20577"/>
        <pc:sldMkLst>
          <pc:docMk/>
          <pc:sldMk cId="4294158364" sldId="266"/>
        </pc:sldMkLst>
        <pc:spChg chg="del">
          <ac:chgData name="Priscilla Glenn" userId="d3aea5b9f76cd284" providerId="LiveId" clId="{C9081426-9C1F-4376-ACFE-5351F29E03E0}" dt="2023-03-31T20:56:26.593" v="4530" actId="478"/>
          <ac:spMkLst>
            <pc:docMk/>
            <pc:sldMk cId="4294158364" sldId="266"/>
            <ac:spMk id="2" creationId="{C904AFFB-7878-B250-CB9C-A37C0E46EAC5}"/>
          </ac:spMkLst>
        </pc:spChg>
        <pc:spChg chg="del">
          <ac:chgData name="Priscilla Glenn" userId="d3aea5b9f76cd284" providerId="LiveId" clId="{C9081426-9C1F-4376-ACFE-5351F29E03E0}" dt="2023-03-31T20:56:24.972" v="4529" actId="478"/>
          <ac:spMkLst>
            <pc:docMk/>
            <pc:sldMk cId="4294158364" sldId="266"/>
            <ac:spMk id="3" creationId="{AB638BD6-21E5-A759-41E2-508570895307}"/>
          </ac:spMkLst>
        </pc:spChg>
        <pc:spChg chg="add mod">
          <ac:chgData name="Priscilla Glenn" userId="d3aea5b9f76cd284" providerId="LiveId" clId="{C9081426-9C1F-4376-ACFE-5351F29E03E0}" dt="2023-04-03T03:11:31.780" v="5413" actId="20577"/>
          <ac:spMkLst>
            <pc:docMk/>
            <pc:sldMk cId="4294158364" sldId="266"/>
            <ac:spMk id="15" creationId="{6C198F69-5230-56E6-BC46-26B72A41098B}"/>
          </ac:spMkLst>
        </pc:spChg>
        <pc:spChg chg="add mod">
          <ac:chgData name="Priscilla Glenn" userId="d3aea5b9f76cd284" providerId="LiveId" clId="{C9081426-9C1F-4376-ACFE-5351F29E03E0}" dt="2023-03-31T21:01:25.569" v="4583"/>
          <ac:spMkLst>
            <pc:docMk/>
            <pc:sldMk cId="4294158364" sldId="266"/>
            <ac:spMk id="17" creationId="{99F01DCA-DE67-8F49-6693-E74B094DED7F}"/>
          </ac:spMkLst>
        </pc:spChg>
        <pc:spChg chg="add mod">
          <ac:chgData name="Priscilla Glenn" userId="d3aea5b9f76cd284" providerId="LiveId" clId="{C9081426-9C1F-4376-ACFE-5351F29E03E0}" dt="2023-03-31T21:01:31.927" v="4588" actId="1076"/>
          <ac:spMkLst>
            <pc:docMk/>
            <pc:sldMk cId="4294158364" sldId="266"/>
            <ac:spMk id="19" creationId="{54DF92F0-9AD2-EA71-92FC-238F2876E64F}"/>
          </ac:spMkLst>
        </pc:spChg>
        <pc:picChg chg="add del mod">
          <ac:chgData name="Priscilla Glenn" userId="d3aea5b9f76cd284" providerId="LiveId" clId="{C9081426-9C1F-4376-ACFE-5351F29E03E0}" dt="2023-03-31T20:56:20.795" v="4527"/>
          <ac:picMkLst>
            <pc:docMk/>
            <pc:sldMk cId="4294158364" sldId="266"/>
            <ac:picMk id="5" creationId="{0AD39ECF-6CA6-DD4B-B3B5-9B0444259DA1}"/>
          </ac:picMkLst>
        </pc:picChg>
        <pc:picChg chg="add mod modCrop">
          <ac:chgData name="Priscilla Glenn" userId="d3aea5b9f76cd284" providerId="LiveId" clId="{C9081426-9C1F-4376-ACFE-5351F29E03E0}" dt="2023-03-31T20:59:19.386" v="4562" actId="732"/>
          <ac:picMkLst>
            <pc:docMk/>
            <pc:sldMk cId="4294158364" sldId="266"/>
            <ac:picMk id="6" creationId="{7D53881A-BA96-8D1B-805A-1CEE785E726B}"/>
          </ac:picMkLst>
        </pc:picChg>
        <pc:picChg chg="add del">
          <ac:chgData name="Priscilla Glenn" userId="d3aea5b9f76cd284" providerId="LiveId" clId="{C9081426-9C1F-4376-ACFE-5351F29E03E0}" dt="2023-03-31T20:57:28.452" v="4536"/>
          <ac:picMkLst>
            <pc:docMk/>
            <pc:sldMk cId="4294158364" sldId="266"/>
            <ac:picMk id="7" creationId="{C28104E9-B4FC-15CD-E153-C3ADE789CD55}"/>
          </ac:picMkLst>
        </pc:picChg>
        <pc:picChg chg="add del">
          <ac:chgData name="Priscilla Glenn" userId="d3aea5b9f76cd284" providerId="LiveId" clId="{C9081426-9C1F-4376-ACFE-5351F29E03E0}" dt="2023-03-31T20:57:52.163" v="4542"/>
          <ac:picMkLst>
            <pc:docMk/>
            <pc:sldMk cId="4294158364" sldId="266"/>
            <ac:picMk id="9" creationId="{A338D085-97E3-B883-7E39-96D3B943E263}"/>
          </ac:picMkLst>
        </pc:picChg>
        <pc:picChg chg="add del mod">
          <ac:chgData name="Priscilla Glenn" userId="d3aea5b9f76cd284" providerId="LiveId" clId="{C9081426-9C1F-4376-ACFE-5351F29E03E0}" dt="2023-03-31T20:57:51.762" v="4541"/>
          <ac:picMkLst>
            <pc:docMk/>
            <pc:sldMk cId="4294158364" sldId="266"/>
            <ac:picMk id="10" creationId="{31833C9E-0735-457E-2594-43DE8B2CA248}"/>
          </ac:picMkLst>
        </pc:picChg>
        <pc:picChg chg="add del">
          <ac:chgData name="Priscilla Glenn" userId="d3aea5b9f76cd284" providerId="LiveId" clId="{C9081426-9C1F-4376-ACFE-5351F29E03E0}" dt="2023-03-31T20:57:54.131" v="4544"/>
          <ac:picMkLst>
            <pc:docMk/>
            <pc:sldMk cId="4294158364" sldId="266"/>
            <ac:picMk id="11" creationId="{10D59566-71BB-DBCD-9FB5-D53A530F80E5}"/>
          </ac:picMkLst>
        </pc:picChg>
        <pc:picChg chg="add del mod">
          <ac:chgData name="Priscilla Glenn" userId="d3aea5b9f76cd284" providerId="LiveId" clId="{C9081426-9C1F-4376-ACFE-5351F29E03E0}" dt="2023-03-31T20:57:56.589" v="4548"/>
          <ac:picMkLst>
            <pc:docMk/>
            <pc:sldMk cId="4294158364" sldId="266"/>
            <ac:picMk id="12" creationId="{3E226B7A-F6F4-E82F-0CF8-0B70A41EF095}"/>
          </ac:picMkLst>
        </pc:picChg>
        <pc:picChg chg="add del">
          <ac:chgData name="Priscilla Glenn" userId="d3aea5b9f76cd284" providerId="LiveId" clId="{C9081426-9C1F-4376-ACFE-5351F29E03E0}" dt="2023-03-31T20:57:56.342" v="4547"/>
          <ac:picMkLst>
            <pc:docMk/>
            <pc:sldMk cId="4294158364" sldId="266"/>
            <ac:picMk id="13" creationId="{E66CCF11-0DF0-06C7-9B07-B6EFB6E51696}"/>
          </ac:picMkLst>
        </pc:picChg>
        <pc:picChg chg="add mod modCrop">
          <ac:chgData name="Priscilla Glenn" userId="d3aea5b9f76cd284" providerId="LiveId" clId="{C9081426-9C1F-4376-ACFE-5351F29E03E0}" dt="2023-03-31T20:59:21.268" v="4563" actId="1076"/>
          <ac:picMkLst>
            <pc:docMk/>
            <pc:sldMk cId="4294158364" sldId="266"/>
            <ac:picMk id="14" creationId="{65F5C6C8-06AF-B378-B510-1A285A7B791D}"/>
          </ac:picMkLst>
        </pc:picChg>
        <pc:inkChg chg="add del">
          <ac:chgData name="Priscilla Glenn" userId="d3aea5b9f76cd284" providerId="LiveId" clId="{C9081426-9C1F-4376-ACFE-5351F29E03E0}" dt="2023-03-31T20:56:21.295" v="4528"/>
          <ac:inkMkLst>
            <pc:docMk/>
            <pc:sldMk cId="4294158364" sldId="266"/>
            <ac:inkMk id="4" creationId="{1A3B787B-6012-AA84-0F25-A364380538D7}"/>
          </ac:inkMkLst>
        </pc:inkChg>
        <pc:inkChg chg="add del">
          <ac:chgData name="Priscilla Glenn" userId="d3aea5b9f76cd284" providerId="LiveId" clId="{C9081426-9C1F-4376-ACFE-5351F29E03E0}" dt="2023-03-31T20:57:48.167" v="4538"/>
          <ac:inkMkLst>
            <pc:docMk/>
            <pc:sldMk cId="4294158364" sldId="266"/>
            <ac:inkMk id="8" creationId="{D4793E40-8FCE-7D41-8281-E5528BF352A4}"/>
          </ac:inkMkLst>
        </pc:inkChg>
      </pc:sldChg>
      <pc:sldChg chg="addSp delSp modSp new mod">
        <pc:chgData name="Priscilla Glenn" userId="d3aea5b9f76cd284" providerId="LiveId" clId="{C9081426-9C1F-4376-ACFE-5351F29E03E0}" dt="2023-04-03T14:52:00.209" v="5482" actId="1076"/>
        <pc:sldMkLst>
          <pc:docMk/>
          <pc:sldMk cId="1299227703" sldId="267"/>
        </pc:sldMkLst>
        <pc:spChg chg="del">
          <ac:chgData name="Priscilla Glenn" userId="d3aea5b9f76cd284" providerId="LiveId" clId="{C9081426-9C1F-4376-ACFE-5351F29E03E0}" dt="2023-03-31T21:08:14.689" v="4604" actId="478"/>
          <ac:spMkLst>
            <pc:docMk/>
            <pc:sldMk cId="1299227703" sldId="267"/>
            <ac:spMk id="2" creationId="{4BB61FF3-5124-BA27-6FE2-FC5166AE3ABA}"/>
          </ac:spMkLst>
        </pc:spChg>
        <pc:spChg chg="add mod">
          <ac:chgData name="Priscilla Glenn" userId="d3aea5b9f76cd284" providerId="LiveId" clId="{C9081426-9C1F-4376-ACFE-5351F29E03E0}" dt="2023-04-03T14:51:30.461" v="5481" actId="20577"/>
          <ac:spMkLst>
            <pc:docMk/>
            <pc:sldMk cId="1299227703" sldId="267"/>
            <ac:spMk id="2" creationId="{ED1DB195-6CAC-ECA8-4C99-FC6DE8CAA973}"/>
          </ac:spMkLst>
        </pc:spChg>
        <pc:spChg chg="del">
          <ac:chgData name="Priscilla Glenn" userId="d3aea5b9f76cd284" providerId="LiveId" clId="{C9081426-9C1F-4376-ACFE-5351F29E03E0}" dt="2023-03-31T21:08:15.646" v="4605" actId="478"/>
          <ac:spMkLst>
            <pc:docMk/>
            <pc:sldMk cId="1299227703" sldId="267"/>
            <ac:spMk id="3" creationId="{280FA488-B9B0-CD2E-5A86-4E8B78B59780}"/>
          </ac:spMkLst>
        </pc:spChg>
        <pc:spChg chg="add del">
          <ac:chgData name="Priscilla Glenn" userId="d3aea5b9f76cd284" providerId="LiveId" clId="{C9081426-9C1F-4376-ACFE-5351F29E03E0}" dt="2023-03-31T21:08:36.749" v="4614" actId="22"/>
          <ac:spMkLst>
            <pc:docMk/>
            <pc:sldMk cId="1299227703" sldId="267"/>
            <ac:spMk id="7" creationId="{F0A52C13-5EEA-630F-1945-B4AB16598390}"/>
          </ac:spMkLst>
        </pc:spChg>
        <pc:picChg chg="add mod">
          <ac:chgData name="Priscilla Glenn" userId="d3aea5b9f76cd284" providerId="LiveId" clId="{C9081426-9C1F-4376-ACFE-5351F29E03E0}" dt="2023-03-31T21:11:32.400" v="4632" actId="1076"/>
          <ac:picMkLst>
            <pc:docMk/>
            <pc:sldMk cId="1299227703" sldId="267"/>
            <ac:picMk id="5" creationId="{2FB6804D-3094-64B6-3CE0-2C700FBC3983}"/>
          </ac:picMkLst>
        </pc:picChg>
        <pc:picChg chg="add mod">
          <ac:chgData name="Priscilla Glenn" userId="d3aea5b9f76cd284" providerId="LiveId" clId="{C9081426-9C1F-4376-ACFE-5351F29E03E0}" dt="2023-04-03T14:52:00.209" v="5482" actId="1076"/>
          <ac:picMkLst>
            <pc:docMk/>
            <pc:sldMk cId="1299227703" sldId="267"/>
            <ac:picMk id="8" creationId="{18D41CEB-6962-F543-1F51-8548B0003593}"/>
          </ac:picMkLst>
        </pc:picChg>
        <pc:inkChg chg="add del">
          <ac:chgData name="Priscilla Glenn" userId="d3aea5b9f76cd284" providerId="LiveId" clId="{C9081426-9C1F-4376-ACFE-5351F29E03E0}" dt="2023-03-31T21:08:17.835" v="4607"/>
          <ac:inkMkLst>
            <pc:docMk/>
            <pc:sldMk cId="1299227703" sldId="267"/>
            <ac:inkMk id="4" creationId="{00D2D30D-BC97-4FEA-6624-1C0D6539ADCC}"/>
          </ac:inkMkLst>
        </pc:inkChg>
      </pc:sldChg>
      <pc:sldChg chg="addSp delSp modSp new mod">
        <pc:chgData name="Priscilla Glenn" userId="d3aea5b9f76cd284" providerId="LiveId" clId="{C9081426-9C1F-4376-ACFE-5351F29E03E0}" dt="2023-03-31T21:09:52.930" v="4628" actId="1076"/>
        <pc:sldMkLst>
          <pc:docMk/>
          <pc:sldMk cId="4129889608" sldId="268"/>
        </pc:sldMkLst>
        <pc:spChg chg="del">
          <ac:chgData name="Priscilla Glenn" userId="d3aea5b9f76cd284" providerId="LiveId" clId="{C9081426-9C1F-4376-ACFE-5351F29E03E0}" dt="2023-03-31T21:09:48.194" v="4625" actId="478"/>
          <ac:spMkLst>
            <pc:docMk/>
            <pc:sldMk cId="4129889608" sldId="268"/>
            <ac:spMk id="2" creationId="{4D5B221B-214D-37CA-A048-CD1BE22C3AAE}"/>
          </ac:spMkLst>
        </pc:spChg>
        <pc:spChg chg="del">
          <ac:chgData name="Priscilla Glenn" userId="d3aea5b9f76cd284" providerId="LiveId" clId="{C9081426-9C1F-4376-ACFE-5351F29E03E0}" dt="2023-03-31T21:09:46.356" v="4624" actId="478"/>
          <ac:spMkLst>
            <pc:docMk/>
            <pc:sldMk cId="4129889608" sldId="268"/>
            <ac:spMk id="3" creationId="{DBE7B549-C266-0D0A-6F59-8037347F1537}"/>
          </ac:spMkLst>
        </pc:spChg>
        <pc:picChg chg="add mod">
          <ac:chgData name="Priscilla Glenn" userId="d3aea5b9f76cd284" providerId="LiveId" clId="{C9081426-9C1F-4376-ACFE-5351F29E03E0}" dt="2023-03-31T21:09:52.930" v="4628" actId="1076"/>
          <ac:picMkLst>
            <pc:docMk/>
            <pc:sldMk cId="4129889608" sldId="268"/>
            <ac:picMk id="4" creationId="{DDB3E067-F731-D316-8590-410347A41840}"/>
          </ac:picMkLst>
        </pc:picChg>
      </pc:sldChg>
      <pc:sldChg chg="addSp delSp modSp new mod ord setBg">
        <pc:chgData name="Priscilla Glenn" userId="d3aea5b9f76cd284" providerId="LiveId" clId="{C9081426-9C1F-4376-ACFE-5351F29E03E0}" dt="2023-04-03T03:10:29.427" v="5365" actId="1076"/>
        <pc:sldMkLst>
          <pc:docMk/>
          <pc:sldMk cId="2506732020" sldId="269"/>
        </pc:sldMkLst>
        <pc:spChg chg="mod">
          <ac:chgData name="Priscilla Glenn" userId="d3aea5b9f76cd284" providerId="LiveId" clId="{C9081426-9C1F-4376-ACFE-5351F29E03E0}" dt="2023-04-03T03:06:09.494" v="5007" actId="14100"/>
          <ac:spMkLst>
            <pc:docMk/>
            <pc:sldMk cId="2506732020" sldId="269"/>
            <ac:spMk id="2" creationId="{7AAC18E5-BE8B-BAAD-5BA6-9895099EFF23}"/>
          </ac:spMkLst>
        </pc:spChg>
        <pc:spChg chg="del">
          <ac:chgData name="Priscilla Glenn" userId="d3aea5b9f76cd284" providerId="LiveId" clId="{C9081426-9C1F-4376-ACFE-5351F29E03E0}" dt="2023-04-03T03:03:57.759" v="4960" actId="478"/>
          <ac:spMkLst>
            <pc:docMk/>
            <pc:sldMk cId="2506732020" sldId="269"/>
            <ac:spMk id="3" creationId="{E90F3675-C8E2-6EDE-BA58-5C4A12B28A01}"/>
          </ac:spMkLst>
        </pc:spChg>
        <pc:spChg chg="add del mod">
          <ac:chgData name="Priscilla Glenn" userId="d3aea5b9f76cd284" providerId="LiveId" clId="{C9081426-9C1F-4376-ACFE-5351F29E03E0}" dt="2023-04-03T03:07:26.455" v="5020"/>
          <ac:spMkLst>
            <pc:docMk/>
            <pc:sldMk cId="2506732020" sldId="269"/>
            <ac:spMk id="10" creationId="{29F50AC1-BA0D-2DA5-5255-FDD873966650}"/>
          </ac:spMkLst>
        </pc:spChg>
        <pc:spChg chg="add mod">
          <ac:chgData name="Priscilla Glenn" userId="d3aea5b9f76cd284" providerId="LiveId" clId="{C9081426-9C1F-4376-ACFE-5351F29E03E0}" dt="2023-04-03T03:10:29.427" v="5365" actId="1076"/>
          <ac:spMkLst>
            <pc:docMk/>
            <pc:sldMk cId="2506732020" sldId="269"/>
            <ac:spMk id="11" creationId="{E4E012E5-F4D3-A870-7038-2CAB97F5C6E9}"/>
          </ac:spMkLst>
        </pc:spChg>
        <pc:spChg chg="add">
          <ac:chgData name="Priscilla Glenn" userId="d3aea5b9f76cd284" providerId="LiveId" clId="{C9081426-9C1F-4376-ACFE-5351F29E03E0}" dt="2023-04-03T03:05:50.294" v="5000" actId="26606"/>
          <ac:spMkLst>
            <pc:docMk/>
            <pc:sldMk cId="2506732020" sldId="269"/>
            <ac:spMk id="14" creationId="{70155189-D96C-4527-B0EC-654B946BE615}"/>
          </ac:spMkLst>
        </pc:spChg>
        <pc:picChg chg="add mod ord">
          <ac:chgData name="Priscilla Glenn" userId="d3aea5b9f76cd284" providerId="LiveId" clId="{C9081426-9C1F-4376-ACFE-5351F29E03E0}" dt="2023-04-03T03:07:23.696" v="5017" actId="1076"/>
          <ac:picMkLst>
            <pc:docMk/>
            <pc:sldMk cId="2506732020" sldId="269"/>
            <ac:picMk id="5" creationId="{8C6CD052-7F97-A184-CAEA-7AE6B393DBC8}"/>
          </ac:picMkLst>
        </pc:picChg>
        <pc:picChg chg="add mod">
          <ac:chgData name="Priscilla Glenn" userId="d3aea5b9f76cd284" providerId="LiveId" clId="{C9081426-9C1F-4376-ACFE-5351F29E03E0}" dt="2023-04-03T03:06:14" v="5008" actId="1076"/>
          <ac:picMkLst>
            <pc:docMk/>
            <pc:sldMk cId="2506732020" sldId="269"/>
            <ac:picMk id="7" creationId="{108E55A2-99AF-84B9-957C-0E15562E5C09}"/>
          </ac:picMkLst>
        </pc:picChg>
        <pc:picChg chg="add mod">
          <ac:chgData name="Priscilla Glenn" userId="d3aea5b9f76cd284" providerId="LiveId" clId="{C9081426-9C1F-4376-ACFE-5351F29E03E0}" dt="2023-04-03T03:07:26.064" v="5018" actId="1076"/>
          <ac:picMkLst>
            <pc:docMk/>
            <pc:sldMk cId="2506732020" sldId="269"/>
            <ac:picMk id="9" creationId="{856B7AE7-1D61-2D26-F3B3-096BB183E8B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2FB4-4B89-6E41-0E53-3520F1FBC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46DD0-291C-A26F-9107-583DD3D3D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EF7F1-508D-B3A3-1F75-6DE186F3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FB3A0-5502-77D9-677F-C86F97068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28B9B-8A21-CB86-E440-818D7D1C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C81F-AB3E-3224-B230-D10C7E97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AFB84-BD2A-99AB-9732-F2E8E2E6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97C63-90CD-01AD-BAF5-6345973A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A67AE-1376-4FF7-9BFF-3D894BF9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5C49A-B70D-220E-CA65-4AF7486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7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B67B9-5C5A-C466-2988-2445DB6B0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9F0C5-AA70-2CD1-4E51-3844D4D4D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7FCF-6A15-2F94-F6E1-03139B95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4F857-FE00-7D9B-EBDB-201E997D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5BE54-EBD5-D78B-3AFB-BB4F4DCB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0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DEB4-E4B5-74CA-2626-9994349F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332D-3600-C553-89FE-56A47A36D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72D3-F499-532C-F37D-702F1B2F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39778-3BE8-BF82-C0C5-97DA3BB0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2D61-E5F6-134A-5772-43BE11B8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CEFE-33D4-36C8-9C5D-C162277B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84B26-9EE6-60C7-8711-5F8AFD6FD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4651-E0A4-03BA-5BC4-AA65246D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AFC4-5767-E47A-156D-07C126A4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44C73-06DA-4C8D-8E5D-C86C4170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4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5D88-D7D8-EB84-368B-6BBB77E4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1921-5D1F-21A6-5189-C843A4A63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8F771-E103-BF2B-48FF-D74E71154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4716E-E3D3-3431-F846-1C95D473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ECD6D-676E-810A-D0E6-4F24D1F9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E197E-D474-0EE7-EC4D-74628CEE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0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3A74-E069-4CEF-CEFF-0716C145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43601-5F35-9CE5-EA82-490B0F2C1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DB6A1-7176-1F1C-0366-1CB46B668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8C968-A7C8-AE33-4FBD-676C2C83B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16D6A-DA0D-E9BD-5A48-F65E60D62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617FAA-6B00-5C0A-A6E3-2D0B0DCE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035B-934A-53F6-BF20-D65C4BF6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E83BF-9D61-B095-C4DD-AB357DF9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1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5DC2-080B-D3D7-556C-A692DC37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A8715-9176-E26F-4E0C-A70AFD65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54F1A-ACF9-23E4-7F77-F8922E76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FFD-5E29-41CA-E47A-7EBFBCF4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14D1F-B620-B1AA-83BD-8678CE1D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53192-5385-6E06-112C-4617B861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4E36C-BB0A-4530-AF8C-5D4B2E3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8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74CE-7BB2-A546-3DCB-E7582BF8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5F695-829B-38C4-2F5D-665AA9F0D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17B21-D9C2-47C3-296E-D8121ABFB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B0BB3-A315-ACEC-BE59-19683F60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46334-846E-B38D-1F76-3B177C19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0FA6-859C-0194-E16E-9A48C736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3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70E-D60B-7450-2D04-8CF5BE5E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F504FD-2BB5-3A96-BDB0-AC98246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F38FB-FCCA-A81A-306E-CA575C3E0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DA1A4-A882-5D3B-EF91-1623885F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FB053-61B7-22E8-AACD-5F311D75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02C71-325D-497C-0678-CAF5FC65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14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BF9864-2DC9-5778-208B-E787BC10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3AA81-EEC3-3F6F-D395-83BA143D7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C77-0C86-32C1-CE16-AB5483D52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48751-9147-49CF-9C0C-169AFA8DED93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34FB5-730C-8D81-D1E1-878BE57DF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81ACF-6983-78F5-EC13-1B1960469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9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D7E9-D066-1211-F29C-B4AAA2051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878559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(Rare Fem, s=0.1)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4394F7-9060-1FA9-2A12-BF6FA41702E2}"/>
              </a:ext>
            </a:extLst>
          </p:cNvPr>
          <p:cNvGrpSpPr/>
          <p:nvPr/>
        </p:nvGrpSpPr>
        <p:grpSpPr>
          <a:xfrm>
            <a:off x="75635" y="813040"/>
            <a:ext cx="12040730" cy="4396900"/>
            <a:chOff x="81573" y="1032733"/>
            <a:chExt cx="12040730" cy="4396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04AE69-FCA5-3E36-DEDC-183B17824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62"/>
            <a:stretch/>
          </p:blipFill>
          <p:spPr>
            <a:xfrm>
              <a:off x="3786985" y="1032733"/>
              <a:ext cx="3840150" cy="4396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662321-A6E5-BA4A-21D8-1710E711B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731"/>
            <a:stretch/>
          </p:blipFill>
          <p:spPr>
            <a:xfrm>
              <a:off x="81573" y="1032733"/>
              <a:ext cx="3840150" cy="43968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056E9C-E1AA-2301-F0B5-44DB5129C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5403" y="1032733"/>
              <a:ext cx="4396900" cy="43969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9A319C-E5A0-0F6A-D1F6-E4F977CE277D}"/>
              </a:ext>
            </a:extLst>
          </p:cNvPr>
          <p:cNvSpPr txBox="1"/>
          <p:nvPr/>
        </p:nvSpPr>
        <p:spPr>
          <a:xfrm>
            <a:off x="508823" y="5253538"/>
            <a:ext cx="912679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 is the main factor in small populations (50/100), excluding h = 99 (SSD)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 populations, drift is the main factor at the more extreme OSR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high OSRs, in large populations, selection can be seen to have an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By comparison, the sex chromosomes have a stronger selection compared to the Autosome 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Anova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With Males as the common sex, the selection on the Y chromosome is slightly stronger than the X chromosome </a:t>
            </a:r>
            <a:r>
              <a:rPr lang="en-US" sz="1400" dirty="0">
                <a:solidFill>
                  <a:srgbClr val="FF0000"/>
                </a:solidFill>
              </a:rPr>
              <a:t>(t-test)</a:t>
            </a:r>
          </a:p>
        </p:txBody>
      </p:sp>
    </p:spTree>
    <p:extLst>
      <p:ext uri="{BB962C8B-B14F-4D97-AF65-F5344CB8AC3E}">
        <p14:creationId xmlns:p14="http://schemas.microsoft.com/office/powerpoint/2010/main" val="199930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53881A-BA96-8D1B-805A-1CEE785E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9" b="14574"/>
          <a:stretch/>
        </p:blipFill>
        <p:spPr>
          <a:xfrm>
            <a:off x="-57557" y="38100"/>
            <a:ext cx="5688737" cy="3634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F5C6C8-06AF-B378-B510-1A285A7B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89" b="20460"/>
          <a:stretch/>
        </p:blipFill>
        <p:spPr>
          <a:xfrm>
            <a:off x="5731508" y="38100"/>
            <a:ext cx="6148072" cy="36811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198F69-5230-56E6-BC46-26B72A41098B}"/>
              </a:ext>
            </a:extLst>
          </p:cNvPr>
          <p:cNvSpPr txBox="1"/>
          <p:nvPr/>
        </p:nvSpPr>
        <p:spPr>
          <a:xfrm>
            <a:off x="483876" y="5128260"/>
            <a:ext cx="108457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both common male and rare female, the largest difference in fitness between sexes can be found in the smaller pop with extreme OSR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Largest differences are when the common allele is dominant &amp; extreme 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Larger difference when male is common sex (</a:t>
            </a:r>
            <a:r>
              <a:rPr lang="en-US" sz="1400" dirty="0">
                <a:solidFill>
                  <a:srgbClr val="FF0000"/>
                </a:solidFill>
              </a:rPr>
              <a:t>t-test</a:t>
            </a:r>
            <a:r>
              <a:rPr lang="en-US" sz="1400" dirty="0"/>
              <a:t>)</a:t>
            </a:r>
          </a:p>
          <a:p>
            <a:pPr lvl="1"/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F01DCA-DE67-8F49-6693-E74B094DED7F}"/>
              </a:ext>
            </a:extLst>
          </p:cNvPr>
          <p:cNvSpPr txBox="1"/>
          <p:nvPr/>
        </p:nvSpPr>
        <p:spPr>
          <a:xfrm>
            <a:off x="396240" y="3775352"/>
            <a:ext cx="563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effectLst/>
                <a:latin typeface="Calibri" panose="020F0502020204030204" pitchFamily="34" charset="0"/>
              </a:rPr>
              <a:t>Largest diff in s = 0.9, h = 1, small populations, any h (50/0) exception</a:t>
            </a:r>
            <a:endParaRPr lang="en-US" sz="12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DF92F0-9AD2-EA71-92FC-238F2876E64F}"/>
              </a:ext>
            </a:extLst>
          </p:cNvPr>
          <p:cNvSpPr txBox="1"/>
          <p:nvPr/>
        </p:nvSpPr>
        <p:spPr>
          <a:xfrm>
            <a:off x="6065520" y="3791261"/>
            <a:ext cx="6126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/>
                <a:latin typeface="Calibri" panose="020F0502020204030204" pitchFamily="34" charset="0"/>
              </a:rPr>
              <a:t>Largest diff in s = 0.9, smaller pop, smaller OSR in general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415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B6804D-3094-64B6-3CE0-2C700FBC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62" y="0"/>
            <a:ext cx="6298572" cy="3904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41CEB-6962-F543-1F51-8548B000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" y="125730"/>
            <a:ext cx="5717619" cy="3835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DB195-6CAC-ECA8-4C99-FC6DE8CAA973}"/>
              </a:ext>
            </a:extLst>
          </p:cNvPr>
          <p:cNvSpPr txBox="1"/>
          <p:nvPr/>
        </p:nvSpPr>
        <p:spPr>
          <a:xfrm>
            <a:off x="945931" y="4713890"/>
            <a:ext cx="8485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Extremely fit common sex with unfit rare sex in small population, extreme OSR, high 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fit rare sex also have very fit common sex – in large pop, low s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Appears to be more of a potential larger difference when female is rare</a:t>
            </a:r>
          </a:p>
        </p:txBody>
      </p:sp>
    </p:spTree>
    <p:extLst>
      <p:ext uri="{BB962C8B-B14F-4D97-AF65-F5344CB8AC3E}">
        <p14:creationId xmlns:p14="http://schemas.microsoft.com/office/powerpoint/2010/main" val="1299227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11FEF0-3032-B3C9-14DF-C2962B7F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" y="340994"/>
            <a:ext cx="7810096" cy="4253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218375-28F6-632C-0456-20FD80739B22}"/>
              </a:ext>
            </a:extLst>
          </p:cNvPr>
          <p:cNvSpPr txBox="1"/>
          <p:nvPr/>
        </p:nvSpPr>
        <p:spPr>
          <a:xfrm>
            <a:off x="647700" y="4882218"/>
            <a:ext cx="81381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Calibri" panose="020F0502020204030204" pitchFamily="34" charset="0"/>
              </a:rPr>
              <a:t>In autosomes, just switch h:0 and 1 and the x/y axis and you'll have the fitness differences for each species. They are equivalent. It just depends on which sex is the common sex.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Calibri" panose="020F0502020204030204" pitchFamily="34" charset="0"/>
              </a:rPr>
              <a:t>The common sex is almost always more fit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Calibri" panose="020F0502020204030204" pitchFamily="34" charset="0"/>
              </a:rPr>
              <a:t>Biggest fit diff when s = 0.9, h = 0/1, more extreme OSR, &lt;500 pop</a:t>
            </a:r>
            <a:endParaRPr lang="en-US" sz="1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9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3E067-F731-D316-8590-410347A4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281975"/>
            <a:ext cx="5710237" cy="41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8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BC107-6506-33B7-5F8B-DA1FA0E4C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412" r="12958" b="338"/>
          <a:stretch/>
        </p:blipFill>
        <p:spPr>
          <a:xfrm>
            <a:off x="3733201" y="878559"/>
            <a:ext cx="3536577" cy="40433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1118B8-E01E-B37E-5E27-ABCAF3B7F46F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Frequency (Rare Mal, s=0.1)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F6FB11-D4DA-37C6-559C-8C0B9E7BF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60"/>
          <a:stretch/>
        </p:blipFill>
        <p:spPr>
          <a:xfrm>
            <a:off x="226308" y="878559"/>
            <a:ext cx="3506893" cy="4043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E76437-3CF3-4A45-C0F8-49FCC3B1A70F}"/>
              </a:ext>
            </a:extLst>
          </p:cNvPr>
          <p:cNvSpPr txBox="1"/>
          <p:nvPr/>
        </p:nvSpPr>
        <p:spPr>
          <a:xfrm>
            <a:off x="92433" y="5265491"/>
            <a:ext cx="12312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Reverse of rare female graphs relevant to dominance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Y – With Females as the common sex, the selection for the female ben allele on the Y is only seen by males and the </a:t>
            </a:r>
            <a:r>
              <a:rPr lang="en-US" sz="1400" dirty="0" err="1">
                <a:solidFill>
                  <a:schemeClr val="accent1"/>
                </a:solidFill>
              </a:rPr>
              <a:t>freq</a:t>
            </a:r>
            <a:r>
              <a:rPr lang="en-US" sz="1400" dirty="0">
                <a:solidFill>
                  <a:schemeClr val="accent1"/>
                </a:solidFill>
              </a:rPr>
              <a:t> is lower compared to the X and A 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anova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79B9D6-6A05-0865-65C8-F0F9FEB8E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2" y="1108420"/>
            <a:ext cx="4712968" cy="35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579C7C-71B7-EA78-3BB5-75CAD256E3D6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Frequency (Rare Fem, s=0.9)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DB4E7F-1413-AB52-EC38-E4B4E8053C9E}"/>
              </a:ext>
            </a:extLst>
          </p:cNvPr>
          <p:cNvGrpSpPr/>
          <p:nvPr/>
        </p:nvGrpSpPr>
        <p:grpSpPr>
          <a:xfrm>
            <a:off x="197595" y="740149"/>
            <a:ext cx="11499637" cy="4203873"/>
            <a:chOff x="507809" y="829217"/>
            <a:chExt cx="11413438" cy="40857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998A95-15BD-07AF-1ACB-4DCBA0FCE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739"/>
            <a:stretch/>
          </p:blipFill>
          <p:spPr>
            <a:xfrm>
              <a:off x="4200874" y="896477"/>
              <a:ext cx="3537280" cy="40184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F93C7E-DEFE-AFBD-C839-BEE8B1DFA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4892" y="829217"/>
              <a:ext cx="3986355" cy="40184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FBA8F6-EE44-934B-C0F2-FD542C7A1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981"/>
            <a:stretch/>
          </p:blipFill>
          <p:spPr>
            <a:xfrm>
              <a:off x="507809" y="896477"/>
              <a:ext cx="3496329" cy="401844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EB030D-FFC0-04FA-E4D3-6F723F78FBAA}"/>
              </a:ext>
            </a:extLst>
          </p:cNvPr>
          <p:cNvSpPr txBox="1"/>
          <p:nvPr/>
        </p:nvSpPr>
        <p:spPr>
          <a:xfrm>
            <a:off x="268848" y="4892628"/>
            <a:ext cx="57558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Main factor in smaller populations, smaller OSRs, with the common sex allele being selected regardless of necessity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larger populations, is the main factor at extreme OSR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smaller populations, higher OSRs, selection begins to take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larger populations, selection is the main factor at most OSRs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C8C592-3728-356C-822C-DE4F6CF1937F}"/>
              </a:ext>
            </a:extLst>
          </p:cNvPr>
          <p:cNvSpPr txBox="1"/>
          <p:nvPr/>
        </p:nvSpPr>
        <p:spPr>
          <a:xfrm>
            <a:off x="6096000" y="4969821"/>
            <a:ext cx="60950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Y chromosome – Given that only the male sees the Y chromosome, the ben allele for males increases in all dominance levels, but increases the most in a recessive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chromosome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X – Male only needs one X chr to see effect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additive, slightly decreases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recessive, slightly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Dominant, decreases a lot </a:t>
            </a:r>
            <a:r>
              <a:rPr lang="en-US" sz="1200" i="1" dirty="0">
                <a:solidFill>
                  <a:srgbClr val="FF0000"/>
                </a:solidFill>
              </a:rPr>
              <a:t>(compared to Auto)</a:t>
            </a:r>
          </a:p>
        </p:txBody>
      </p:sp>
    </p:spTree>
    <p:extLst>
      <p:ext uri="{BB962C8B-B14F-4D97-AF65-F5344CB8AC3E}">
        <p14:creationId xmlns:p14="http://schemas.microsoft.com/office/powerpoint/2010/main" val="234143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96F17A-784A-4A6A-CF13-E303F808F97C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Frequency (Rare Mal, s=0.9)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FC019C-433F-3844-21EA-F9FFBD10D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5"/>
          <a:stretch/>
        </p:blipFill>
        <p:spPr>
          <a:xfrm>
            <a:off x="268848" y="878105"/>
            <a:ext cx="3560589" cy="4091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717DB-52E5-79D7-FF08-094D68E4E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39"/>
          <a:stretch/>
        </p:blipFill>
        <p:spPr>
          <a:xfrm>
            <a:off x="3829437" y="878105"/>
            <a:ext cx="3620062" cy="414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F6087F-C887-B87B-A593-C2AA43CA4EC3}"/>
              </a:ext>
            </a:extLst>
          </p:cNvPr>
          <p:cNvSpPr txBox="1"/>
          <p:nvPr/>
        </p:nvSpPr>
        <p:spPr>
          <a:xfrm>
            <a:off x="268848" y="4892628"/>
            <a:ext cx="57558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Main factor in smaller populations, smaller OSRs, with the common sex allele being selected regardless of necessity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larger populations, is the main factor at extreme OSR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smaller populations, higher OSRs, selection begins to take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larger populations, selection is the main factor at most OSRs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AD282-D284-B6D5-74E4-FA0ECBE83F35}"/>
              </a:ext>
            </a:extLst>
          </p:cNvPr>
          <p:cNvSpPr txBox="1"/>
          <p:nvPr/>
        </p:nvSpPr>
        <p:spPr>
          <a:xfrm>
            <a:off x="6096000" y="4969821"/>
            <a:ext cx="60950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Y chromosome – Given that only the male sees the Y chromosome, the ben allele for females (detrimental to males) decreases in all dominance levels, but decreases the most in a dominant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chromosome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X – Female sees 2, males sees 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Additive, slightly increases so female (common sex) can see the effect more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Recessive, greatly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Dominant, slightly decreases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2C65C3-8B65-A942-5811-632CA85CD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133" y="1419704"/>
            <a:ext cx="4180713" cy="318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2CD9E3-EA27-0584-D8B1-CC51D3BCF34C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Mean (Rare Fem)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B4036-7975-3CB0-7EB7-321FDA6A6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96"/>
          <a:stretch/>
        </p:blipFill>
        <p:spPr>
          <a:xfrm>
            <a:off x="235323" y="739589"/>
            <a:ext cx="3476065" cy="392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78811-750D-6C6A-130D-C74774BC4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4"/>
          <a:stretch/>
        </p:blipFill>
        <p:spPr>
          <a:xfrm>
            <a:off x="3822274" y="739590"/>
            <a:ext cx="3487075" cy="3926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D15B-5312-E623-6935-B07B487A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234" y="739589"/>
            <a:ext cx="3912941" cy="3926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978CE4-1637-ABC5-A887-B3F005A4C90B}"/>
              </a:ext>
            </a:extLst>
          </p:cNvPr>
          <p:cNvSpPr txBox="1"/>
          <p:nvPr/>
        </p:nvSpPr>
        <p:spPr>
          <a:xfrm>
            <a:off x="5565811" y="4814047"/>
            <a:ext cx="60950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 = 0.9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Y chromosome – Given that only the male sees the Y chromosome, the ben allele for males increases in all dominance levels, but increases the most in a recessive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chromosome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X – Male only needs one X chr to see effect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additive, slightly decreases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recessive, slightly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Dominant, decreases a lot </a:t>
            </a:r>
            <a:r>
              <a:rPr lang="en-US" sz="1200" i="1" dirty="0">
                <a:solidFill>
                  <a:srgbClr val="FF0000"/>
                </a:solidFill>
              </a:rPr>
              <a:t>(compared to Auto)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A988-E718-BE8B-E590-447E3AF87267}"/>
              </a:ext>
            </a:extLst>
          </p:cNvPr>
          <p:cNvSpPr txBox="1"/>
          <p:nvPr/>
        </p:nvSpPr>
        <p:spPr>
          <a:xfrm>
            <a:off x="324475" y="4983324"/>
            <a:ext cx="51441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mean barley fluctuates unless in large population and high OSR when selection starts to take effect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 at extreme OSR, especially small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Selection in large pop, and small pop high 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504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9A554A-EA5D-D32A-BFC7-7C9FE34D3372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Mean (Rare Mal)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FCCDF-6692-AB7F-B030-F6E566530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61"/>
          <a:stretch/>
        </p:blipFill>
        <p:spPr>
          <a:xfrm>
            <a:off x="3592286" y="950026"/>
            <a:ext cx="3506027" cy="3952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56427-8A8F-CD1C-7447-E6B17199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986" y="1042979"/>
            <a:ext cx="5033145" cy="385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2B8FD-03A1-CF46-4720-B32F2DBF2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16"/>
          <a:stretch/>
        </p:blipFill>
        <p:spPr>
          <a:xfrm>
            <a:off x="84019" y="950027"/>
            <a:ext cx="3508267" cy="3952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CE3A7-DBF5-52BE-38C5-078600C229FD}"/>
              </a:ext>
            </a:extLst>
          </p:cNvPr>
          <p:cNvSpPr txBox="1"/>
          <p:nvPr/>
        </p:nvSpPr>
        <p:spPr>
          <a:xfrm>
            <a:off x="692610" y="5044879"/>
            <a:ext cx="51441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mean barley fluctuates unless in large population and high OSR when selection starts to take effect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 at extreme OSR, especially small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Selection in large pop, and small pop high 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052A3-CC93-2501-B6FD-51BABC48BF69}"/>
              </a:ext>
            </a:extLst>
          </p:cNvPr>
          <p:cNvSpPr txBox="1"/>
          <p:nvPr/>
        </p:nvSpPr>
        <p:spPr>
          <a:xfrm>
            <a:off x="5723906" y="4902459"/>
            <a:ext cx="63840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 = 0.9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Y chromosome – Given that only the male sees the Y chromosome, the del allele for males (female ben) decreases in all dominance levels but decreases the most in a recessive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chromosome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X – Female has two X chromosomes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Additive - slightly increases to increase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Recessive - greatly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Dominant – decreases lightly</a:t>
            </a:r>
          </a:p>
        </p:txBody>
      </p:sp>
    </p:spTree>
    <p:extLst>
      <p:ext uri="{BB962C8B-B14F-4D97-AF65-F5344CB8AC3E}">
        <p14:creationId xmlns:p14="http://schemas.microsoft.com/office/powerpoint/2010/main" val="319114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194270-68D7-CF12-D5F6-B60DD1D78371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Fixation (Rare Fem)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FA748-0C7F-230C-11C2-A626AD660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0"/>
          <a:stretch/>
        </p:blipFill>
        <p:spPr>
          <a:xfrm>
            <a:off x="161365" y="798832"/>
            <a:ext cx="3442447" cy="3894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0E539-B58A-8046-6B9C-44E4BD7DF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44"/>
          <a:stretch/>
        </p:blipFill>
        <p:spPr>
          <a:xfrm>
            <a:off x="3603812" y="798832"/>
            <a:ext cx="3460231" cy="3894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667CB-F42A-BE3B-8565-F0A403224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64" y="798832"/>
            <a:ext cx="3897581" cy="3894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E6CE7D-E21B-D962-3C0D-190BE05D98B6}"/>
              </a:ext>
            </a:extLst>
          </p:cNvPr>
          <p:cNvSpPr txBox="1"/>
          <p:nvPr/>
        </p:nvSpPr>
        <p:spPr>
          <a:xfrm>
            <a:off x="654714" y="4848936"/>
            <a:ext cx="5898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X/Y almost identical</a:t>
            </a:r>
          </a:p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pop – 50% chance of fixation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pop, non-extreme OSR, 0% chance of fixation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chance of fixation at extreme OSR, especially small pop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&gt; 75% at all but one of these instances in all dominance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no chance of fixation, especially large pop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420DD-C435-F4F9-1541-6FB3DF6FBF0A}"/>
              </a:ext>
            </a:extLst>
          </p:cNvPr>
          <p:cNvSpPr txBox="1"/>
          <p:nvPr/>
        </p:nvSpPr>
        <p:spPr>
          <a:xfrm>
            <a:off x="6376641" y="4741214"/>
            <a:ext cx="589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Autosome</a:t>
            </a:r>
          </a:p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pop – 50% chance of fixation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pop, non-extreme OSR, 0% chance of fixation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chance of fixation at extreme OSR, especially small pop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Not as high of a chance compared to Sex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Best chance when recessive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no chance of fixation, especially large pop</a:t>
            </a:r>
          </a:p>
        </p:txBody>
      </p:sp>
    </p:spTree>
    <p:extLst>
      <p:ext uri="{BB962C8B-B14F-4D97-AF65-F5344CB8AC3E}">
        <p14:creationId xmlns:p14="http://schemas.microsoft.com/office/powerpoint/2010/main" val="107287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551B48-8D6C-AAB1-9E79-0F6B80917B79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Fixation (Rare Mal)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4144A-BDB8-2EC5-2000-E411E5603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46"/>
          <a:stretch/>
        </p:blipFill>
        <p:spPr>
          <a:xfrm>
            <a:off x="142501" y="771680"/>
            <a:ext cx="3473535" cy="3873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D8F2-16D4-A7C4-F80B-AC32959B2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24"/>
          <a:stretch/>
        </p:blipFill>
        <p:spPr>
          <a:xfrm>
            <a:off x="3616037" y="771680"/>
            <a:ext cx="3465388" cy="3873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86B33D-0FF4-773F-4E41-8FE77C830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425" y="926060"/>
            <a:ext cx="5066560" cy="323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7C9C6D-0209-1C76-385E-08B08B431679}"/>
              </a:ext>
            </a:extLst>
          </p:cNvPr>
          <p:cNvSpPr txBox="1"/>
          <p:nvPr/>
        </p:nvSpPr>
        <p:spPr>
          <a:xfrm>
            <a:off x="609482" y="4724245"/>
            <a:ext cx="57616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X/Y almost identical</a:t>
            </a:r>
          </a:p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pop – 50% chance of fixation (</a:t>
            </a:r>
            <a:r>
              <a:rPr lang="en-US" sz="1400" dirty="0" err="1"/>
              <a:t>exc</a:t>
            </a:r>
            <a:r>
              <a:rPr lang="en-US" sz="1400" dirty="0"/>
              <a:t> h = 99)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pop, non-extreme OSR, very small chance of fixation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Fairly high chance of fixation at extreme OSR, especially small pop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Lower chance compared to rare female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Most &gt;75% of fixation when allele is recessive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no chance of fixation, especially large pop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2D4FF-3CF3-9818-0CE8-9CD4C7DEE80E}"/>
              </a:ext>
            </a:extLst>
          </p:cNvPr>
          <p:cNvSpPr txBox="1"/>
          <p:nvPr/>
        </p:nvSpPr>
        <p:spPr>
          <a:xfrm>
            <a:off x="6376641" y="4741214"/>
            <a:ext cx="589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Autosome - except pop 50, very similar to sex chromosomes  </a:t>
            </a:r>
          </a:p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pop – 50% chance of fixation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pop, non-extreme OSR, 0% chance of fixation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chance of fixation at extreme OSR, especially small pop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Not as high of a chance compared to Sex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Best chance when recessive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no chance of fixation, especially large pop</a:t>
            </a:r>
          </a:p>
        </p:txBody>
      </p:sp>
    </p:spTree>
    <p:extLst>
      <p:ext uri="{BB962C8B-B14F-4D97-AF65-F5344CB8AC3E}">
        <p14:creationId xmlns:p14="http://schemas.microsoft.com/office/powerpoint/2010/main" val="155612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C18E5-BE8B-BAAD-5BA6-9895099E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0"/>
            <a:ext cx="9795637" cy="870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Generations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55A2-99AF-84B9-957C-0E15562E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75" y="994389"/>
            <a:ext cx="3154581" cy="3514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CD052-7F97-A184-CAEA-7AE6B393D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015" y="994388"/>
            <a:ext cx="3497280" cy="3514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B7AE7-1D61-2D26-F3B3-096BB183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253" y="994388"/>
            <a:ext cx="3523664" cy="3514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012E5-F4D3-A870-7038-2CAB97F5C6E9}"/>
              </a:ext>
            </a:extLst>
          </p:cNvPr>
          <p:cNvSpPr txBox="1"/>
          <p:nvPr/>
        </p:nvSpPr>
        <p:spPr>
          <a:xfrm>
            <a:off x="3319395" y="4981575"/>
            <a:ext cx="47593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1000 generations to fix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 50: most OSRs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 100: low OSRs</a:t>
            </a:r>
          </a:p>
          <a:p>
            <a:pPr marL="285750" indent="-285750">
              <a:buFontTx/>
              <a:buChar char="-"/>
            </a:pPr>
            <a:r>
              <a:rPr lang="en-US" dirty="0"/>
              <a:t>High Pops: Extreme low OSRs or low selection</a:t>
            </a:r>
          </a:p>
        </p:txBody>
      </p:sp>
    </p:spTree>
    <p:extLst>
      <p:ext uri="{BB962C8B-B14F-4D97-AF65-F5344CB8AC3E}">
        <p14:creationId xmlns:p14="http://schemas.microsoft.com/office/powerpoint/2010/main" val="250673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1224</Words>
  <Application>Microsoft Office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Frequency (Rare Fem, s=0.1)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(Rare Fem, s=0.1)</dc:title>
  <dc:creator>Priscilla Glenn</dc:creator>
  <cp:lastModifiedBy>Priscilla Glenn</cp:lastModifiedBy>
  <cp:revision>1</cp:revision>
  <dcterms:created xsi:type="dcterms:W3CDTF">2023-03-31T18:46:50Z</dcterms:created>
  <dcterms:modified xsi:type="dcterms:W3CDTF">2023-04-03T14:52:10Z</dcterms:modified>
</cp:coreProperties>
</file>